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2" r:id="rId8"/>
    <p:sldId id="260" r:id="rId9"/>
    <p:sldId id="264" r:id="rId10"/>
    <p:sldId id="265" r:id="rId11"/>
    <p:sldId id="270" r:id="rId12"/>
    <p:sldId id="261" r:id="rId13"/>
    <p:sldId id="271" r:id="rId14"/>
    <p:sldId id="268" r:id="rId15"/>
    <p:sldId id="263" r:id="rId16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A5B184BB-7B48-4EA9-9C4F-3FCC60CAFD42}">
          <p14:sldIdLst>
            <p14:sldId id="256"/>
            <p14:sldId id="257"/>
            <p14:sldId id="258"/>
            <p14:sldId id="259"/>
            <p14:sldId id="266"/>
            <p14:sldId id="267"/>
            <p14:sldId id="262"/>
            <p14:sldId id="260"/>
            <p14:sldId id="264"/>
            <p14:sldId id="265"/>
            <p14:sldId id="270"/>
            <p14:sldId id="261"/>
            <p14:sldId id="271"/>
            <p14:sldId id="268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44" d="100"/>
          <a:sy n="44" d="100"/>
        </p:scale>
        <p:origin x="-1430" y="-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B591C3-3B99-4088-AF74-25143D17A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D89CFF9-65E6-4597-9F76-E8E0877A4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D789BD3-96A0-4DF2-A23F-D594CB92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DD73010-F666-402B-BCFB-44425907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EFAC26-120B-45BE-ADAB-A73E87A2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1728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6AC611-F61C-461A-A2F4-58307B77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BBEF9BA-99C6-4289-8F13-03A1B62D2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33BF96-C05E-41E9-BC56-7F5CECA4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7285DA-A8DB-4B41-BE97-5664285D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C8F637-880D-46C0-95A0-552F2914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940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BD06F13-87AA-407A-8CC6-32A49416C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1F48BC2-18EB-46E6-8BE1-CBA8F22E1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F8647C-AB9A-4CD3-B55C-4DE10BFC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6A7291-95DA-455E-ABF2-57F45D8F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D51AC1A-0D7F-40FB-981E-6F49A831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5098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C524AF-3206-4F52-8268-57970C00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A9AE0E-7D8D-4D40-AC68-F925E302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BE5AD1-5C80-41E9-8ECB-6CBFB74A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B969B9-F94A-4EBF-87EC-3093D4FC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3A5AB2F-0C08-4B7E-9E2C-CFAAC1BA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8330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497EFC-ADD0-4A6A-BF24-E749092E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CAD609-15A0-4874-B055-EABC3D3FC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D6EB744-83B7-4BE1-8C7F-89D91D60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67215ED-4156-472E-9EDA-6EDEEBB9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E293A8-DC47-4EFD-BC31-EB70CF85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2713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D845A0-33C9-473C-AD05-95497FBC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3FC9117-E003-4C18-8994-AE5883477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0E11BD5-3A5A-428B-BF9D-4C3B6959F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9EFD92B-5187-4A24-B577-9DDD4BC9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22D372E-77B6-41F1-81F7-BEC880B0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86071EA-6F07-4FBB-B2A8-0586C95F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5717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204733-CCF5-4642-AE72-5BD01112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8300187-0262-421D-8B37-21BD745F3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B078D1D-E995-4905-94FE-13915E50E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4593F8C-4DAF-4790-93EF-03C9865B0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7C93270-1722-4C16-A597-EF876D9BF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FD52045-2E8C-40B4-A90C-416AD216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907AAB3-DC31-4982-A500-78CF10B0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CA34161-D474-4736-B6DB-2687E691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4321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EB8322-068A-4812-A352-5B3FD7F8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1063229-43F1-46F3-A57C-980FEC87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2DD4FC5-66F8-43F4-B6F8-807F1AC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14417C1-B6CB-41EE-8C87-D995E21D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5113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9F1CCB5-C1B0-49FD-AFA7-72ABCA934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A676A49-85D1-4A75-B8F4-BA91CE52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A9663B5-3922-440A-845B-25417EA9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6049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92EC00-D9A6-4399-8003-306EEFF5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D35457-8DB8-4A98-A69A-7ADF83EA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B42F7CF-CD8E-4856-92DA-9535D800D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CAE197-2686-409B-99F9-80DF9A61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87AB57B-0A2D-495A-B917-3E1AC1FB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65F828A-E590-42EF-9217-10CDD98D9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088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50DC5C-829B-45FA-8CC4-1A602AC6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B2AC443-D705-4690-89AF-BCF8D7F58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CB3D4B8-13B7-43A1-84D4-6FCF2BE70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455C0C2-C28E-4F71-83F4-16C22A8A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DD143D7-ABEF-4B84-8C18-45DFE74F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45229E-538F-4D1D-9681-8331241C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2827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ABF75FD-8B9C-499F-9976-00781932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5C8BBF7-8B99-421C-A591-DB1748F0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9CEED5-9314-409F-B3D6-EEE201C41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8ADB-B30A-445E-9AF8-6CF891AB2CC0}" type="datetimeFigureOut">
              <a:rPr lang="es-UY" smtClean="0"/>
              <a:t>06/10/2017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868732-34EE-4D7C-A995-EF932106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39A5D79-16EC-4416-B975-B88FB6FC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1559-19E2-4753-8AA0-C9B156AC323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378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edificio, exterior&#10;&#10;Descripción generada con confianza muy alta">
            <a:extLst>
              <a:ext uri="{FF2B5EF4-FFF2-40B4-BE49-F238E27FC236}">
                <a16:creationId xmlns:a16="http://schemas.microsoft.com/office/drawing/2014/main" xmlns="" id="{A61A21B4-E2C6-48F8-BBB9-3F1E264AB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6326" r="6000" b="26219"/>
          <a:stretch/>
        </p:blipFill>
        <p:spPr>
          <a:xfrm>
            <a:off x="792480" y="862147"/>
            <a:ext cx="10922508" cy="52530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0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A72680-56F9-49EA-A9F9-ED07AD0E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365125"/>
            <a:ext cx="11834191" cy="6274214"/>
          </a:xfrm>
        </p:spPr>
        <p:txBody>
          <a:bodyPr>
            <a:normAutofit/>
          </a:bodyPr>
          <a:lstStyle/>
          <a:p>
            <a:r>
              <a:rPr lang="es-UY" sz="4800" b="1" dirty="0">
                <a:solidFill>
                  <a:srgbClr val="00B050"/>
                </a:solidFill>
                <a:latin typeface="Rockwell Condensed" panose="02060603050405020104" pitchFamily="18" charset="0"/>
              </a:rPr>
              <a:t>*Observamos también la falta del uso responsable de la tecnología en los hogares.</a:t>
            </a:r>
            <a:br>
              <a:rPr lang="es-UY" sz="4800" b="1" dirty="0">
                <a:solidFill>
                  <a:srgbClr val="00B050"/>
                </a:solidFill>
                <a:latin typeface="Rockwell Condensed" panose="02060603050405020104" pitchFamily="18" charset="0"/>
              </a:rPr>
            </a:br>
            <a:r>
              <a:rPr lang="es-UY" sz="4800" b="1" dirty="0">
                <a:solidFill>
                  <a:srgbClr val="00B050"/>
                </a:solidFill>
                <a:latin typeface="Rockwell Condensed" panose="02060603050405020104" pitchFamily="18" charset="0"/>
              </a:rPr>
              <a:t/>
            </a:r>
            <a:br>
              <a:rPr lang="es-UY" sz="4800" b="1" dirty="0">
                <a:solidFill>
                  <a:srgbClr val="00B050"/>
                </a:solidFill>
                <a:latin typeface="Rockwell Condensed" panose="02060603050405020104" pitchFamily="18" charset="0"/>
              </a:rPr>
            </a:br>
            <a:r>
              <a:rPr lang="es-UY" sz="4800" b="1" dirty="0">
                <a:solidFill>
                  <a:srgbClr val="00B050"/>
                </a:solidFill>
                <a:latin typeface="Rockwell Condensed" panose="02060603050405020104" pitchFamily="18" charset="0"/>
              </a:rPr>
              <a:t>*Muchas familias contestaron estar de acuerdo a este ítem:</a:t>
            </a:r>
            <a:br>
              <a:rPr lang="es-UY" sz="4800" b="1" dirty="0">
                <a:solidFill>
                  <a:srgbClr val="00B050"/>
                </a:solidFill>
                <a:latin typeface="Rockwell Condensed" panose="02060603050405020104" pitchFamily="18" charset="0"/>
              </a:rPr>
            </a:br>
            <a:r>
              <a:rPr lang="es-UY" sz="4800" b="1" dirty="0">
                <a:solidFill>
                  <a:srgbClr val="00B050"/>
                </a:solidFill>
                <a:latin typeface="Rockwell Condensed" panose="02060603050405020104" pitchFamily="18" charset="0"/>
              </a:rPr>
              <a:t/>
            </a:r>
            <a:br>
              <a:rPr lang="es-UY" sz="4800" b="1" dirty="0">
                <a:solidFill>
                  <a:srgbClr val="00B050"/>
                </a:solidFill>
                <a:latin typeface="Rockwell Condensed" panose="02060603050405020104" pitchFamily="18" charset="0"/>
              </a:rPr>
            </a:br>
            <a:r>
              <a:rPr lang="es-UY" sz="4800" b="1" dirty="0">
                <a:solidFill>
                  <a:srgbClr val="00B050"/>
                </a:solidFill>
                <a:latin typeface="Rockwell Condensed" panose="02060603050405020104" pitchFamily="18" charset="0"/>
              </a:rPr>
              <a:t> “Dejar a los niños frente a la tele mucho rato, es una solución para las madres cuando están ocupadas.”</a:t>
            </a:r>
          </a:p>
        </p:txBody>
      </p:sp>
    </p:spTree>
    <p:extLst>
      <p:ext uri="{BB962C8B-B14F-4D97-AF65-F5344CB8AC3E}">
        <p14:creationId xmlns:p14="http://schemas.microsoft.com/office/powerpoint/2010/main" val="12332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AA02FEC-EF98-418F-87E3-D567754D0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25" y="166379"/>
            <a:ext cx="11156418" cy="6491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83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D84EDDE-2B43-42D9-9750-BA060D37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302884"/>
            <a:ext cx="12192000" cy="8160884"/>
          </a:xfrm>
        </p:spPr>
        <p:txBody>
          <a:bodyPr>
            <a:normAutofit fontScale="25000" lnSpcReduction="20000"/>
          </a:bodyPr>
          <a:lstStyle/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sz="14400" dirty="0"/>
          </a:p>
          <a:p>
            <a:endParaRPr lang="es-UY" sz="16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es-UY" sz="16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Tomamos</a:t>
            </a:r>
            <a:r>
              <a:rPr lang="es-UY" sz="176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s-UY" sz="16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más distancia en el juego directo con el niño, para habilitar más el juego adulto referente/niño.</a:t>
            </a:r>
          </a:p>
          <a:p>
            <a:pPr marL="0" indent="0">
              <a:buNone/>
            </a:pPr>
            <a:endParaRPr lang="es-UY" sz="16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es-UY" sz="16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Poner en palabras lo que nosotros interpretamos que el niño necesita  en ese momento.</a:t>
            </a:r>
          </a:p>
          <a:p>
            <a:pPr marL="0" indent="0">
              <a:buNone/>
            </a:pPr>
            <a:endParaRPr lang="es-UY" sz="16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es-UY" sz="16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Durante el espacio de reflexión resaltar momentos significativos en el  juego, resaltando lo positivo y lo que trae cada familia.</a:t>
            </a:r>
          </a:p>
          <a:p>
            <a:endParaRPr lang="es-UY" sz="16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s-UY" sz="16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r>
              <a:rPr lang="es-UY" sz="16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Dialogar sobre la importancia del juego con otro.</a:t>
            </a:r>
          </a:p>
          <a:p>
            <a:endParaRPr lang="es-UY" sz="12800" dirty="0"/>
          </a:p>
          <a:p>
            <a:pPr marL="0" indent="0">
              <a:buNone/>
            </a:pPr>
            <a:endParaRPr lang="es-UY" sz="12800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5924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010FC91-C73F-42F9-827E-02B2B0387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22"/>
          <a:stretch/>
        </p:blipFill>
        <p:spPr>
          <a:xfrm>
            <a:off x="7874000" y="1473200"/>
            <a:ext cx="3505199" cy="25781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63D1E94-F03F-4C09-A35A-6DEBB6C7E7B8}"/>
              </a:ext>
            </a:extLst>
          </p:cNvPr>
          <p:cNvSpPr/>
          <p:nvPr/>
        </p:nvSpPr>
        <p:spPr>
          <a:xfrm>
            <a:off x="152401" y="0"/>
            <a:ext cx="1122679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4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Presentar libros para que niños y adultos manipulen y se familiaricen con el material.</a:t>
            </a:r>
          </a:p>
          <a:p>
            <a:endParaRPr lang="es-UY" sz="4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endParaRPr lang="es-UY" sz="4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4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Confección de libros.</a:t>
            </a:r>
          </a:p>
          <a:p>
            <a:endParaRPr lang="es-UY" sz="4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endParaRPr lang="es-UY" sz="4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4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Instancia de canto e interpretación.</a:t>
            </a:r>
          </a:p>
          <a:p>
            <a:endParaRPr lang="es-UY" sz="4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endParaRPr lang="es-UY" sz="4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Y" sz="4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Modificar junto a las familia la letra de canciones. </a:t>
            </a:r>
          </a:p>
        </p:txBody>
      </p:sp>
    </p:spTree>
    <p:extLst>
      <p:ext uri="{BB962C8B-B14F-4D97-AF65-F5344CB8AC3E}">
        <p14:creationId xmlns:p14="http://schemas.microsoft.com/office/powerpoint/2010/main" val="23570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F935F9C-A886-40A7-A59C-B906257CC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7" y="42045"/>
            <a:ext cx="12117253" cy="68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D826F3-FB9F-44C6-A826-479E780E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5904" cy="4485171"/>
          </a:xfrm>
        </p:spPr>
        <p:txBody>
          <a:bodyPr>
            <a:normAutofit fontScale="90000"/>
          </a:bodyPr>
          <a:lstStyle/>
          <a:p>
            <a: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En cuanto al uso responsable de la tecnología nos propusimos entender y unificar criterios junto a las familias.</a:t>
            </a:r>
            <a:b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/>
            </a:r>
            <a:b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Encuadramos el uso de los mismos durante el taller.</a:t>
            </a:r>
            <a:b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/>
            </a:r>
            <a:b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Optamos por utilizar la tecnología padres e hijos juntos.</a:t>
            </a:r>
            <a:b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/>
            </a:r>
            <a:b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</a:br>
            <a:r>
              <a:rPr lang="es-UY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Acuerdos sobre la privacidad.</a:t>
            </a:r>
            <a:r>
              <a:rPr lang="es-UY" sz="3200" dirty="0"/>
              <a:t/>
            </a:r>
            <a:br>
              <a:rPr lang="es-UY" sz="3200" dirty="0"/>
            </a:b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7616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6DD568-D654-4D86-A6F3-82D0726F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583095"/>
            <a:ext cx="10815036" cy="6049933"/>
          </a:xfrm>
        </p:spPr>
        <p:txBody>
          <a:bodyPr>
            <a:noAutofit/>
          </a:bodyPr>
          <a:lstStyle/>
          <a:p>
            <a:r>
              <a:rPr lang="es-UY" sz="4000" dirty="0">
                <a:latin typeface="Baskerville Old Face" panose="02020602080505020303" pitchFamily="18" charset="0"/>
              </a:rPr>
              <a:t>Nuestro centro se ubica en la localidad de Montes, departamento de Canelones a 100 km de Montevideo.</a:t>
            </a:r>
          </a:p>
          <a:p>
            <a:r>
              <a:rPr lang="es-UY" sz="4000" dirty="0">
                <a:latin typeface="Baskerville Old Face" panose="02020602080505020303" pitchFamily="18" charset="0"/>
              </a:rPr>
              <a:t>Con una población de aproximadamente 1800 personas.</a:t>
            </a:r>
          </a:p>
          <a:p>
            <a:r>
              <a:rPr lang="es-UY" sz="4000" dirty="0">
                <a:latin typeface="Baskerville Old Face" panose="02020602080505020303" pitchFamily="18" charset="0"/>
              </a:rPr>
              <a:t>Es de Tipo 1, contamos con 86 niños en total. </a:t>
            </a:r>
          </a:p>
          <a:p>
            <a:r>
              <a:rPr lang="es-UY" sz="4000" dirty="0">
                <a:latin typeface="Baskerville Old Face" panose="02020602080505020303" pitchFamily="18" charset="0"/>
              </a:rPr>
              <a:t>46 en PEI</a:t>
            </a:r>
          </a:p>
          <a:p>
            <a:r>
              <a:rPr lang="es-UY" sz="4000" dirty="0">
                <a:latin typeface="Baskerville Old Face" panose="02020602080505020303" pitchFamily="18" charset="0"/>
              </a:rPr>
              <a:t>40 en Peo</a:t>
            </a:r>
          </a:p>
          <a:p>
            <a:r>
              <a:rPr lang="es-UY" sz="4000" dirty="0">
                <a:latin typeface="Baskerville Old Face" panose="02020602080505020303" pitchFamily="18" charset="0"/>
              </a:rPr>
              <a:t>Tenemos captado el 98 % de la población.</a:t>
            </a:r>
          </a:p>
        </p:txBody>
      </p:sp>
    </p:spTree>
    <p:extLst>
      <p:ext uri="{BB962C8B-B14F-4D97-AF65-F5344CB8AC3E}">
        <p14:creationId xmlns:p14="http://schemas.microsoft.com/office/powerpoint/2010/main" val="18154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7BF1491-D85D-4E63-B41B-C3A1A2C57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9" b="16468"/>
          <a:stretch/>
        </p:blipFill>
        <p:spPr>
          <a:xfrm>
            <a:off x="-1" y="-80784"/>
            <a:ext cx="12612513" cy="69387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EB545C-02D1-48A9-88B5-F4665DFD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903" y="4336869"/>
            <a:ext cx="7395595" cy="4460398"/>
          </a:xfrm>
        </p:spPr>
        <p:txBody>
          <a:bodyPr>
            <a:normAutofit fontScale="90000"/>
          </a:bodyPr>
          <a:lstStyle/>
          <a:p>
            <a:pPr algn="ctr"/>
            <a:r>
              <a:rPr lang="es-UY" dirty="0"/>
              <a:t/>
            </a:r>
            <a:br>
              <a:rPr lang="es-UY" dirty="0"/>
            </a:br>
            <a:r>
              <a:rPr lang="es-UY" sz="4900" dirty="0">
                <a:latin typeface="Cooper Black" panose="0208090404030B020404" pitchFamily="18" charset="0"/>
              </a:rPr>
              <a:t>Experiencias Oportunas, el impacto en el fortalecimiento de los roles parentales.</a:t>
            </a:r>
            <a:r>
              <a:rPr lang="es-UY" dirty="0">
                <a:latin typeface="Berlin Sans FB" panose="020E0602020502020306" pitchFamily="34" charset="0"/>
              </a:rPr>
              <a:t/>
            </a:r>
            <a:br>
              <a:rPr lang="es-UY" dirty="0">
                <a:latin typeface="Berlin Sans FB" panose="020E0602020502020306" pitchFamily="34" charset="0"/>
              </a:rPr>
            </a:br>
            <a:r>
              <a:rPr lang="es-UY" dirty="0"/>
              <a:t/>
            </a:r>
            <a:br>
              <a:rPr lang="es-UY" dirty="0"/>
            </a:br>
            <a:r>
              <a:rPr lang="es-UY" dirty="0"/>
              <a:t/>
            </a:r>
            <a:br>
              <a:rPr lang="es-UY" dirty="0"/>
            </a:br>
            <a:r>
              <a:rPr lang="es-UY" dirty="0"/>
              <a:t/>
            </a:r>
            <a:br>
              <a:rPr lang="es-UY" dirty="0"/>
            </a:br>
            <a:r>
              <a:rPr lang="es-UY" dirty="0"/>
              <a:t/>
            </a:r>
            <a:br>
              <a:rPr lang="es-UY" dirty="0"/>
            </a:b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606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xmlns="" id="{0D70CA0F-DEBB-4324-8B49-A976E8891A6F}"/>
              </a:ext>
            </a:extLst>
          </p:cNvPr>
          <p:cNvSpPr/>
          <p:nvPr/>
        </p:nvSpPr>
        <p:spPr>
          <a:xfrm>
            <a:off x="212036" y="185528"/>
            <a:ext cx="11294164" cy="6672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Y" sz="4800" dirty="0">
                <a:solidFill>
                  <a:schemeClr val="bg1"/>
                </a:solidFill>
              </a:rPr>
              <a:t>A través del IPCG y de la observación de las familias durante los talleres visualizamos una evolución en cuanto a las practicas de crianza y fortalecimiento de roles parentales.</a:t>
            </a:r>
          </a:p>
        </p:txBody>
      </p:sp>
    </p:spTree>
    <p:extLst>
      <p:ext uri="{BB962C8B-B14F-4D97-AF65-F5344CB8AC3E}">
        <p14:creationId xmlns:p14="http://schemas.microsoft.com/office/powerpoint/2010/main" val="23934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B5199DD-4224-46E5-B48C-ADCA5732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90" y="498566"/>
            <a:ext cx="11441274" cy="6065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60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8BD3EBC-8CC1-440E-9A62-69C6FD00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49" y="1341783"/>
            <a:ext cx="11135377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E7DF955-EA9E-40A6-865C-439CC7256A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0179" b="1482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628D50-87DE-425C-9D37-985C07BC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14" y="4419600"/>
            <a:ext cx="7913353" cy="2438400"/>
          </a:xfrm>
        </p:spPr>
        <p:txBody>
          <a:bodyPr anchor="ctr">
            <a:normAutofit lnSpcReduction="10000"/>
          </a:bodyPr>
          <a:lstStyle/>
          <a:p>
            <a:r>
              <a:rPr lang="es-UY" sz="44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El material si bien consta de lo aportado por el cuestionario también nos basamos en la observación </a:t>
            </a:r>
          </a:p>
        </p:txBody>
      </p:sp>
    </p:spTree>
    <p:extLst>
      <p:ext uri="{BB962C8B-B14F-4D97-AF65-F5344CB8AC3E}">
        <p14:creationId xmlns:p14="http://schemas.microsoft.com/office/powerpoint/2010/main" val="237430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D67224-56BD-40C5-B3AE-8E13397B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061"/>
            <a:ext cx="10465904" cy="1319627"/>
          </a:xfrm>
        </p:spPr>
        <p:txBody>
          <a:bodyPr>
            <a:normAutofit fontScale="90000"/>
          </a:bodyPr>
          <a:lstStyle/>
          <a:p>
            <a:r>
              <a:rPr lang="es-UY" dirty="0"/>
              <a:t/>
            </a:r>
            <a:br>
              <a:rPr lang="es-UY" dirty="0"/>
            </a:br>
            <a:r>
              <a:rPr lang="es-UY" dirty="0"/>
              <a:t/>
            </a:r>
            <a:br>
              <a:rPr lang="es-UY" dirty="0"/>
            </a:br>
            <a:r>
              <a:rPr lang="es-UY" dirty="0"/>
              <a:t/>
            </a:r>
            <a:br>
              <a:rPr lang="es-UY" dirty="0"/>
            </a:b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E1B5F22-15AD-4F7F-84F0-9AF6FBE6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371062"/>
            <a:ext cx="11092543" cy="58059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UY" sz="5700" b="1" u="sng" dirty="0">
                <a:latin typeface="Baskerville Old Face" panose="02020602080505020303" pitchFamily="18" charset="0"/>
              </a:rPr>
              <a:t>Los ítems de respuesta mas significativas en este caso refieren a</a:t>
            </a:r>
            <a:r>
              <a:rPr lang="es-UY" sz="3200" b="1" u="sng" dirty="0">
                <a:latin typeface="Baskerville Old Face" panose="02020602080505020303" pitchFamily="18" charset="0"/>
              </a:rPr>
              <a:t>:</a:t>
            </a:r>
          </a:p>
          <a:p>
            <a:pPr marL="0" indent="0">
              <a:buNone/>
            </a:pPr>
            <a:endParaRPr lang="es-UY" dirty="0"/>
          </a:p>
          <a:p>
            <a:pPr marL="0" indent="0" algn="ctr">
              <a:buNone/>
            </a:pPr>
            <a:r>
              <a:rPr lang="es-UY" sz="3900" dirty="0"/>
              <a:t>           ¿Acostumbra contarle cuentos, a contarle lo que Ud. hace o lo                                   que paso en el día o va a pasar mañana…?</a:t>
            </a:r>
          </a:p>
          <a:p>
            <a:pPr marL="0" indent="0">
              <a:buNone/>
            </a:pPr>
            <a:endParaRPr lang="es-UY" sz="3900" dirty="0"/>
          </a:p>
          <a:p>
            <a:pPr marL="0" indent="0">
              <a:buNone/>
            </a:pPr>
            <a:r>
              <a:rPr lang="es-UY" sz="3900" dirty="0"/>
              <a:t>           ¿Acostumbra contarle cuentos que usted conoce o que invente? </a:t>
            </a:r>
          </a:p>
          <a:p>
            <a:pPr marL="0" indent="0">
              <a:buNone/>
            </a:pPr>
            <a:endParaRPr lang="es-UY" sz="3900" dirty="0"/>
          </a:p>
          <a:p>
            <a:pPr marL="0" indent="0">
              <a:buNone/>
            </a:pPr>
            <a:r>
              <a:rPr lang="es-UY" sz="3900" dirty="0"/>
              <a:t>          ¿Acostumbra a cantarle canciones?</a:t>
            </a:r>
          </a:p>
          <a:p>
            <a:pPr marL="0" indent="0">
              <a:buNone/>
            </a:pPr>
            <a:endParaRPr lang="es-UY" sz="3900" dirty="0"/>
          </a:p>
          <a:p>
            <a:pPr marL="0" indent="0">
              <a:buNone/>
            </a:pPr>
            <a:r>
              <a:rPr lang="es-UY" sz="3900" dirty="0"/>
              <a:t>          ¿Acostumbra a enseñarle juegos?</a:t>
            </a:r>
          </a:p>
          <a:p>
            <a:pPr marL="0" indent="0">
              <a:buNone/>
            </a:pPr>
            <a:r>
              <a:rPr lang="es-UY" sz="3900" dirty="0"/>
              <a:t> 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C53D8F9A-6161-4857-B3EE-972191A41BE4}"/>
              </a:ext>
            </a:extLst>
          </p:cNvPr>
          <p:cNvSpPr/>
          <p:nvPr/>
        </p:nvSpPr>
        <p:spPr>
          <a:xfrm>
            <a:off x="124463" y="1753322"/>
            <a:ext cx="662609" cy="40315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F90AB30B-7055-4774-963B-959D40922F7E}"/>
              </a:ext>
            </a:extLst>
          </p:cNvPr>
          <p:cNvSpPr/>
          <p:nvPr/>
        </p:nvSpPr>
        <p:spPr>
          <a:xfrm>
            <a:off x="124464" y="2937741"/>
            <a:ext cx="662609" cy="40315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11610963-46C2-42CA-BCBC-6E32FE94553A}"/>
              </a:ext>
            </a:extLst>
          </p:cNvPr>
          <p:cNvSpPr/>
          <p:nvPr/>
        </p:nvSpPr>
        <p:spPr>
          <a:xfrm>
            <a:off x="175591" y="4869476"/>
            <a:ext cx="662609" cy="40315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EB1CAF02-3072-4841-99E7-1CB0B2D2993B}"/>
              </a:ext>
            </a:extLst>
          </p:cNvPr>
          <p:cNvSpPr/>
          <p:nvPr/>
        </p:nvSpPr>
        <p:spPr>
          <a:xfrm>
            <a:off x="215343" y="3965143"/>
            <a:ext cx="622858" cy="40315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01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801718-BAC8-43F8-8872-4C6EC5FD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365124"/>
            <a:ext cx="11860695" cy="6492875"/>
          </a:xfrm>
        </p:spPr>
        <p:txBody>
          <a:bodyPr>
            <a:normAutofit/>
          </a:bodyPr>
          <a:lstStyle/>
          <a:p>
            <a:r>
              <a:rPr lang="es-UY" sz="4000" b="1" dirty="0">
                <a:latin typeface="Baskerville Old Face" panose="02020602080505020303" pitchFamily="18" charset="0"/>
              </a:rPr>
              <a:t>Las familias no consideraban como un estimulo positivo cantar o leerles un cuento, ya que consideraban que eran pequeños.</a:t>
            </a:r>
            <a:br>
              <a:rPr lang="es-UY" sz="4000" b="1" dirty="0">
                <a:latin typeface="Baskerville Old Face" panose="02020602080505020303" pitchFamily="18" charset="0"/>
              </a:rPr>
            </a:br>
            <a:r>
              <a:rPr lang="es-UY" sz="4000" b="1" dirty="0">
                <a:latin typeface="Baskerville Old Face" panose="02020602080505020303" pitchFamily="18" charset="0"/>
              </a:rPr>
              <a:t>Y que estas instancias podían generar mañas. </a:t>
            </a:r>
            <a:r>
              <a:rPr lang="es-UY" sz="4000" dirty="0"/>
              <a:t/>
            </a:r>
            <a:br>
              <a:rPr lang="es-UY" sz="4000" dirty="0"/>
            </a:br>
            <a:r>
              <a:rPr lang="es-UY" sz="3600" dirty="0"/>
              <a:t/>
            </a:r>
            <a:br>
              <a:rPr lang="es-UY" sz="3600" dirty="0"/>
            </a:br>
            <a:r>
              <a:rPr lang="es-UY" sz="3600" dirty="0"/>
              <a:t/>
            </a:r>
            <a:br>
              <a:rPr lang="es-UY" sz="3600" dirty="0"/>
            </a:br>
            <a:r>
              <a:rPr lang="es-UY" sz="4800" b="1" u="sng" dirty="0">
                <a:solidFill>
                  <a:schemeClr val="accent1"/>
                </a:solidFill>
              </a:rPr>
              <a:t>Ítem: </a:t>
            </a:r>
            <a:r>
              <a:rPr lang="es-UY" sz="3600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31 “el niño que necesita que el adulto haga algo por el o ella para que se duerma (leer un cuento, cantarle una canción, hamacarlo, etc.) tiene mañas.”</a:t>
            </a:r>
            <a:r>
              <a:rPr lang="es-UY" dirty="0"/>
              <a:t/>
            </a:r>
            <a:br>
              <a:rPr lang="es-UY" dirty="0"/>
            </a:b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83966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321</Words>
  <Application>Microsoft Office PowerPoint</Application>
  <PresentationFormat>Personalizado</PresentationFormat>
  <Paragraphs>47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 Experiencias Oportunas, el impacto en el fortalecimiento de los roles parentales.     </vt:lpstr>
      <vt:lpstr>Presentación de PowerPoint</vt:lpstr>
      <vt:lpstr>Presentación de PowerPoint</vt:lpstr>
      <vt:lpstr>Presentación de PowerPoint</vt:lpstr>
      <vt:lpstr>Presentación de PowerPoint</vt:lpstr>
      <vt:lpstr>   </vt:lpstr>
      <vt:lpstr>Las familias no consideraban como un estimulo positivo cantar o leerles un cuento, ya que consideraban que eran pequeños. Y que estas instancias podían generar mañas.    Ítem: 31 “el niño que necesita que el adulto haga algo por el o ella para que se duerma (leer un cuento, cantarle una canción, hamacarlo, etc.) tiene mañas.” </vt:lpstr>
      <vt:lpstr>*Observamos también la falta del uso responsable de la tecnología en los hogares.  *Muchas familias contestaron estar de acuerdo a este ítem:   “Dejar a los niños frente a la tele mucho rato, es una solución para las madres cuando están ocupadas.”</vt:lpstr>
      <vt:lpstr>Presentación de PowerPoint</vt:lpstr>
      <vt:lpstr>Presentación de PowerPoint</vt:lpstr>
      <vt:lpstr>Presentación de PowerPoint</vt:lpstr>
      <vt:lpstr>Presentación de PowerPoint</vt:lpstr>
      <vt:lpstr>En cuanto al uso responsable de la tecnología nos propusimos entender y unificar criterios junto a las familias.  Encuadramos el uso de los mismos durante el taller.  Optamos por utilizar la tecnología padres e hijos juntos.  Acuerdos sobre la privacidad.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Caif Blancanieves. Montes- Canelones</dc:title>
  <dc:creator>Usuario</dc:creator>
  <cp:lastModifiedBy>User</cp:lastModifiedBy>
  <cp:revision>34</cp:revision>
  <dcterms:created xsi:type="dcterms:W3CDTF">2017-09-26T15:50:18Z</dcterms:created>
  <dcterms:modified xsi:type="dcterms:W3CDTF">2017-10-06T17:06:38Z</dcterms:modified>
</cp:coreProperties>
</file>